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9" r:id="rId4"/>
    <p:sldId id="268" r:id="rId5"/>
    <p:sldId id="267" r:id="rId6"/>
    <p:sldId id="266" r:id="rId7"/>
    <p:sldId id="265" r:id="rId8"/>
    <p:sldId id="264" r:id="rId9"/>
    <p:sldId id="257" r:id="rId10"/>
    <p:sldId id="263" r:id="rId11"/>
    <p:sldId id="258" r:id="rId12"/>
    <p:sldId id="262" r:id="rId13"/>
    <p:sldId id="260" r:id="rId14"/>
    <p:sldId id="261" r:id="rId15"/>
    <p:sldId id="25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C2197-C016-4E9C-8EC9-C5E0C6C5DE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779B75-2877-434D-8ABF-0682B212F0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FFB04-9731-44C4-B876-155B5979E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0A0F58-0D90-4DA2-BB63-9E64217D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B7C64-CB8F-4CAC-9CEB-12E06828F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3583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F2C77-43FD-4000-9E87-1C732094E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9EC40-E953-4F37-B407-B27B6B51C9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E5E4C-A5D3-4CCF-8565-5DF91FCEB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22E35-0BF4-406F-A778-16AA3A3DD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DC1496-A0A7-44E1-AC4D-03FB0A48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5371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C682F-69D7-4DA3-A367-9EA120EAC4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277B83-04F0-463B-BEDB-A4C2F0FE8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23776-BE97-4EAE-B3DB-18AB9138A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931C3-BC46-4193-A38B-BFEDA6938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2CD16-51BE-4E56-85B7-0E8ACB50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401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ED67D-F8EC-4363-9342-F4AD45D37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15727-58D1-471C-BDFA-FF8042EC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3479D-7821-42CD-A43A-BA65EEC7B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49298-60F5-4EBC-912A-501E2F6E4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8E49F-DED4-4436-A3AC-4B50856BA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1353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CFF24-7297-4937-B1A6-26368C41A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904EA6-C12F-4183-BBB1-4AEE02D49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DEA2A-48E3-43F3-B3EB-02D378591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DCFC0-5A2F-4F18-99A8-4B2C24422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C59E5-BBCA-4997-9E26-47AE9EE3E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63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40F19-E9BD-4D77-865D-6809C4205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620F5-4772-440F-8B5D-D344E57899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140F77-A4FC-431F-ABD3-BD53F7409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616A4-3D6C-4301-B7A0-7E2569DC1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B9807-0F7F-43CB-A9DE-15CCC44CC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DF4231-E214-4410-9F33-350F2DB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088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C1C44-0AE1-4F87-8651-1FE14932B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66DF25-79E3-48BA-86E5-7BB5D5A2E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80F3EA-F250-4E38-8524-A22D24A6B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2D04B1-19FE-4D9C-8268-D738402911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5A4D2F-5282-4EB9-95CB-5A0327EA99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17CF51-D317-4AA9-AF50-738E00F16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09822D-352B-487D-8F91-E57872634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B00971-0160-413E-AB97-11B30556B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532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01F42-B299-47EE-BAA1-152FE73EE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1586F7-31ED-4769-8047-5C2973B9C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F87BCE-54BC-4EBD-9415-C9C3B475F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F686E-A055-41A6-A5B9-FF82B2E52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456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35AB24-EFCA-4CB8-8CEB-A9E29BD0B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180A0B-7E42-4CEA-B8DB-310AA7CE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02DE8-9FFD-4695-8986-43B0897F3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73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B1CB-295E-486C-B5FA-17A558D77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CB341-0348-4842-8315-B5972298C4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305C5E-951C-4FCF-9994-FDB766EC9B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6A2E18-2A01-4344-AD41-DD1BAE156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A217C-2F31-4416-B5B2-871911B6E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AFAAC1-BED4-4D9D-9CFA-C4A5425DE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1593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5D6D4-D5B6-4B42-9045-6FD878B4F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8F613C-BBEB-47CB-B090-803C98A7AF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76512-B8D6-4D3A-A601-2C0841014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C4B9DF-A009-41D0-8518-34C740BEF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675391-9F6C-4C1E-94EA-897BA4C49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A3180-ED16-46CC-941C-745FF4048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8716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344AAC-8407-4891-B0A4-419FFAB67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7A52C-AFF1-4496-962A-250E43D28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2CE34-FCD7-4402-B4F6-6DC5D3BA48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06D224-02A1-4116-A60A-0B655EF25D48}" type="datetimeFigureOut">
              <a:rPr lang="en-IN" smtClean="0"/>
              <a:t>11-04-2021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4179B-E13D-42C1-A35C-C4CB6423C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A3345-1763-4CEC-B024-C0F7DD9F83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83A0D-8663-4605-B06D-ECD4D5704C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7405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8E1C44-C91B-40D2-818E-5A2A5C757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028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44A988-8946-471B-83D1-292015604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237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79EC31-FC7B-40EF-99B1-AA8AC6460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92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A07377-1CA1-48F6-A223-C1F89EE22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45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C40948-2035-470E-8133-9348BB0C7A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513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590D21-7D64-4E62-B18C-9204A6AF7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741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684B7-5E4A-4DA4-96D6-7DB3EFE1B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921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C7EB0D-52F3-4D21-B2DE-A7AD821EC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38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23038E-438E-443F-B8AF-AB07EDAF7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60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57643-A182-42EF-929A-B14D58EE3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25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EC0C56-BA19-41A8-BF9F-930391DFB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331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082C00-5E0C-4DE6-A26E-0EF144C79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18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1FBB36-9AAC-416E-A7D5-93396E3E1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9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A70866-850E-46CB-B88C-DC88F9313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357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6F89-8F5F-4C80-A718-C9B3897349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724E83-12E4-46C9-B1FD-508DB8CAB3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7A9C27-4B0C-49E8-A2EB-E39E4A74C9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169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frencykchauhan@gmail.com</dc:creator>
  <cp:lastModifiedBy>frencykchauhan@gmail.com</cp:lastModifiedBy>
  <cp:revision>2</cp:revision>
  <dcterms:created xsi:type="dcterms:W3CDTF">2021-04-11T07:26:42Z</dcterms:created>
  <dcterms:modified xsi:type="dcterms:W3CDTF">2021-04-11T07:33:36Z</dcterms:modified>
</cp:coreProperties>
</file>

<file path=docProps/thumbnail.jpeg>
</file>